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media/audio1.bin" ContentType="audio/unknown"/>
  <Override PartName="/ppt/media/audio2.bin" ContentType="audio/unknown"/>
  <Override PartName="/ppt/notesSlides/notesSlide1.xml" ContentType="application/vnd.openxmlformats-officedocument.presentationml.notesSlide+xml"/>
  <Override PartName="/ppt/media/audio3.bin" ContentType="audio/unknown"/>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84" r:id="rId1"/>
  </p:sldMasterIdLst>
  <p:notesMasterIdLst>
    <p:notesMasterId r:id="rId7"/>
  </p:notesMasterIdLst>
  <p:sldIdLst>
    <p:sldId id="256" r:id="rId2"/>
    <p:sldId id="259" r:id="rId3"/>
    <p:sldId id="260" r:id="rId4"/>
    <p:sldId id="261" r:id="rId5"/>
    <p:sldId id="262"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72" d="100"/>
          <a:sy n="72" d="100"/>
        </p:scale>
        <p:origin x="-2152" y="-1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E45EE6-072D-5446-B37E-F7ED2982F6A3}" type="datetimeFigureOut">
              <a:rPr lang="en-US" smtClean="0"/>
              <a:t>2016-05-27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EB3A2B-3D50-7D41-A52D-A21EF4238F67}" type="slidenum">
              <a:rPr lang="en-US" smtClean="0"/>
              <a:t>‹#›</a:t>
            </a:fld>
            <a:endParaRPr lang="en-US"/>
          </a:p>
        </p:txBody>
      </p:sp>
    </p:spTree>
    <p:extLst>
      <p:ext uri="{BB962C8B-B14F-4D97-AF65-F5344CB8AC3E}">
        <p14:creationId xmlns:p14="http://schemas.microsoft.com/office/powerpoint/2010/main" val="284646644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9EB3A2B-3D50-7D41-A52D-A21EF4238F67}" type="slidenum">
              <a:rPr lang="en-US" smtClean="0"/>
              <a:t>3</a:t>
            </a:fld>
            <a:endParaRPr lang="en-US"/>
          </a:p>
        </p:txBody>
      </p:sp>
    </p:spTree>
    <p:extLst>
      <p:ext uri="{BB962C8B-B14F-4D97-AF65-F5344CB8AC3E}">
        <p14:creationId xmlns:p14="http://schemas.microsoft.com/office/powerpoint/2010/main" val="6381389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1EBAC888-7856-F543-8B79-2AC94A1944C0}" type="datetimeFigureOut">
              <a:rPr lang="en-US" smtClean="0"/>
              <a:t>2016-05-27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1EBAC888-7856-F543-8B79-2AC94A1944C0}" type="datetimeFigureOut">
              <a:rPr lang="en-US" smtClean="0"/>
              <a:t>2016-05-27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340080-872D-4D46-B51F-43C7CB36FDCA}"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1EBAC888-7856-F543-8B79-2AC94A1944C0}" type="datetimeFigureOut">
              <a:rPr lang="en-US" smtClean="0"/>
              <a:t>2016-05-27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340080-872D-4D46-B51F-43C7CB36FDCA}"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1EBAC888-7856-F543-8B79-2AC94A1944C0}" type="datetimeFigureOut">
              <a:rPr lang="en-US" smtClean="0"/>
              <a:t>2016-05-27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340080-872D-4D46-B51F-43C7CB36FDCA}"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1EBAC888-7856-F543-8B79-2AC94A1944C0}" type="datetimeFigureOut">
              <a:rPr lang="en-US" smtClean="0"/>
              <a:t>2016-05-27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340080-872D-4D46-B51F-43C7CB36FDCA}"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1EBAC888-7856-F543-8B79-2AC94A1944C0}" type="datetimeFigureOut">
              <a:rPr lang="en-US" smtClean="0"/>
              <a:t>2016-05-27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340080-872D-4D46-B51F-43C7CB36FDCA}"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1EBAC888-7856-F543-8B79-2AC94A1944C0}" type="datetimeFigureOut">
              <a:rPr lang="en-US" smtClean="0"/>
              <a:t>2016-05-27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340080-872D-4D46-B51F-43C7CB36FDCA}"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1EBAC888-7856-F543-8B79-2AC94A1944C0}" type="datetimeFigureOut">
              <a:rPr lang="en-US" smtClean="0"/>
              <a:t>2016-05-27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340080-872D-4D46-B51F-43C7CB36FDCA}"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BAC888-7856-F543-8B79-2AC94A1944C0}" type="datetimeFigureOut">
              <a:rPr lang="en-US" smtClean="0"/>
              <a:t>2016-05-27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340080-872D-4D46-B51F-43C7CB36FDCA}"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1EBAC888-7856-F543-8B79-2AC94A1944C0}" type="datetimeFigureOut">
              <a:rPr lang="en-US" smtClean="0"/>
              <a:t>2016-05-27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1EBAC888-7856-F543-8B79-2AC94A1944C0}" type="datetimeFigureOut">
              <a:rPr lang="en-US" smtClean="0"/>
              <a:t>2016-05-27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340080-872D-4D46-B51F-43C7CB36FDCA}"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BAC888-7856-F543-8B79-2AC94A1944C0}" type="datetimeFigureOut">
              <a:rPr lang="en-US" smtClean="0"/>
              <a:t>2016-05-27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340080-872D-4D46-B51F-43C7CB36FDCA}"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885" r:id="rId1"/>
    <p:sldLayoutId id="2147483886" r:id="rId2"/>
    <p:sldLayoutId id="2147483887" r:id="rId3"/>
    <p:sldLayoutId id="2147483888" r:id="rId4"/>
    <p:sldLayoutId id="2147483889" r:id="rId5"/>
    <p:sldLayoutId id="2147483890" r:id="rId6"/>
    <p:sldLayoutId id="2147483891" r:id="rId7"/>
    <p:sldLayoutId id="2147483892" r:id="rId8"/>
    <p:sldLayoutId id="2147483893" r:id="rId9"/>
    <p:sldLayoutId id="2147483894" r:id="rId10"/>
    <p:sldLayoutId id="21474838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audio" Target="../media/audio1.bin"/><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2.bin"/><Relationship Id="rId3" Type="http://schemas.openxmlformats.org/officeDocument/2006/relationships/audio" Target="../media/audio2.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3.bin"/><Relationship Id="rId3"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0147" y="326061"/>
            <a:ext cx="9405747" cy="1447269"/>
          </a:xfrm>
        </p:spPr>
        <p:txBody>
          <a:bodyPr>
            <a:noAutofit/>
          </a:bodyPr>
          <a:lstStyle/>
          <a:p>
            <a:r>
              <a:rPr lang="en-US" sz="66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Heated hockey gloves </a:t>
            </a:r>
            <a:endParaRPr lang="en-US" sz="66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endParaRPr>
          </a:p>
        </p:txBody>
      </p:sp>
      <p:sp>
        <p:nvSpPr>
          <p:cNvPr id="3" name="Subtitle 2"/>
          <p:cNvSpPr>
            <a:spLocks noGrp="1"/>
          </p:cNvSpPr>
          <p:nvPr>
            <p:ph type="subTitle" idx="1"/>
          </p:nvPr>
        </p:nvSpPr>
        <p:spPr>
          <a:xfrm flipH="1">
            <a:off x="-3513024" y="-3054006"/>
            <a:ext cx="2891490" cy="324319"/>
          </a:xfrm>
        </p:spPr>
        <p:txBody>
          <a:bodyPr>
            <a:normAutofit fontScale="55000" lnSpcReduction="20000"/>
          </a:bodyPr>
          <a:lstStyle/>
          <a:p>
            <a:endParaRPr lang="en-US" dirty="0"/>
          </a:p>
        </p:txBody>
      </p:sp>
      <p:pic>
        <p:nvPicPr>
          <p:cNvPr id="5" name="Picture 4" descr="bauer-vapor-apx2-jr-hockey-gloves-57-600x60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3067" y="1773330"/>
            <a:ext cx="6468533" cy="4136404"/>
          </a:xfrm>
          <a:prstGeom prst="rect">
            <a:avLst/>
          </a:prstGeom>
        </p:spPr>
      </p:pic>
    </p:spTree>
    <p:extLst>
      <p:ext uri="{BB962C8B-B14F-4D97-AF65-F5344CB8AC3E}">
        <p14:creationId xmlns:p14="http://schemas.microsoft.com/office/powerpoint/2010/main" val="352407386"/>
      </p:ext>
    </p:extLst>
  </p:cSld>
  <p:clrMapOvr>
    <a:masterClrMapping/>
  </p:clrMapOvr>
  <mc:AlternateContent xmlns:mc="http://schemas.openxmlformats.org/markup-compatibility/2006">
    <mc:Choice xmlns:p14="http://schemas.microsoft.com/office/powerpoint/2010/main" Requires="p14">
      <p:transition spd="slow" p14:dur="4000">
        <p14:vortex/>
        <p:sndAc>
          <p:stSnd>
            <p:snd r:embed="rId2" name="Laser"/>
          </p:stSnd>
        </p:sndAc>
      </p:transition>
    </mc:Choice>
    <mc:Fallback>
      <p:transition xmlns:p14="http://schemas.microsoft.com/office/powerpoint/2010/main" spd="slow">
        <p:fade/>
        <p:sndAc>
          <p:stSnd>
            <p:snd r:embed="rId2" name="Laser"/>
          </p:stSnd>
        </p:sndAc>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9538"/>
            <a:ext cx="8229600" cy="45719"/>
          </a:xfrm>
        </p:spPr>
        <p:txBody>
          <a:bodyPr>
            <a:noAutofit/>
          </a:bodyPr>
          <a:lstStyle/>
          <a:p>
            <a:r>
              <a:rPr lang="en-US" sz="60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why you should buy them</a:t>
            </a:r>
            <a:r>
              <a:rPr lang="en-US" sz="6000" b="1" dirty="0" smtClean="0">
                <a:solidFill>
                  <a:srgbClr val="FF0000"/>
                </a:solidFill>
              </a:rPr>
              <a:t> </a:t>
            </a:r>
            <a:endParaRPr lang="en-US" sz="6000" b="1" dirty="0">
              <a:solidFill>
                <a:srgbClr val="FF0000"/>
              </a:solidFill>
            </a:endParaRPr>
          </a:p>
        </p:txBody>
      </p:sp>
      <p:sp>
        <p:nvSpPr>
          <p:cNvPr id="4" name="Content Placeholder 3"/>
          <p:cNvSpPr>
            <a:spLocks noGrp="1"/>
          </p:cNvSpPr>
          <p:nvPr>
            <p:ph idx="1"/>
          </p:nvPr>
        </p:nvSpPr>
        <p:spPr>
          <a:xfrm>
            <a:off x="-2892917" y="1853398"/>
            <a:ext cx="12277258" cy="4650655"/>
          </a:xfrm>
        </p:spPr>
        <p:txBody>
          <a:bodyPr>
            <a:noAutofit/>
          </a:bodyPr>
          <a:lstStyle/>
          <a:p>
            <a:pPr marL="3200400" lvl="7" indent="0">
              <a:buNone/>
            </a:pPr>
            <a:r>
              <a:rPr lang="en-US" sz="4000" b="1" cap="all" dirty="0" smtClean="0">
                <a:ln w="9000" cmpd="sng">
                  <a:solidFill>
                    <a:schemeClr val="accent4">
                      <a:shade val="50000"/>
                      <a:satMod val="120000"/>
                    </a:schemeClr>
                  </a:solidFill>
                  <a:prstDash val="solid"/>
                </a:ln>
                <a:solidFill>
                  <a:srgbClr val="FFFFFF"/>
                </a:solidFill>
                <a:effectLst>
                  <a:reflection blurRad="12700" stA="28000" endPos="45000" dist="1000" dir="5400000" sy="-100000" algn="bl" rotWithShape="0"/>
                </a:effectLst>
              </a:rPr>
              <a:t>Don’t you hate when hands get cold and you stop playing hockey. But now you can buy our very on heated hockey gloves. So you can play hockey as long as you want!</a:t>
            </a:r>
            <a:endParaRPr lang="en-US" sz="4000" b="1" cap="all" dirty="0">
              <a:ln w="9000" cmpd="sng">
                <a:solidFill>
                  <a:schemeClr val="accent4">
                    <a:shade val="50000"/>
                    <a:satMod val="120000"/>
                  </a:schemeClr>
                </a:solidFill>
                <a:prstDash val="solid"/>
              </a:ln>
              <a:solidFill>
                <a:srgbClr val="FFFFFF"/>
              </a:soli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1733460471"/>
      </p:ext>
    </p:extLst>
  </p:cSld>
  <p:clrMapOvr>
    <a:masterClrMapping/>
  </p:clrMapOvr>
  <mc:AlternateContent xmlns:mc="http://schemas.openxmlformats.org/markup-compatibility/2006" xmlns:p14="http://schemas.microsoft.com/office/powerpoint/2010/main">
    <mc:Choice Requires="p14">
      <p:transition spd="slow" p14:dur="1500">
        <p14:ripple/>
        <p:sndAc>
          <p:stSnd>
            <p:snd r:embed="rId2" name="Bubbles"/>
          </p:stSnd>
        </p:sndAc>
      </p:transition>
    </mc:Choice>
    <mc:Fallback xmlns="">
      <p:transition xmlns:p14="http://schemas.microsoft.com/office/powerpoint/2010/main" spd="slow">
        <p:fade/>
        <p:sndAc>
          <p:stSnd>
            <p:snd r:embed="rId3" name="Bubbles"/>
          </p:stSnd>
        </p:sndAc>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How they work</a:t>
            </a:r>
            <a:r>
              <a:rPr lang="en-US"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a:t>
            </a:r>
            <a:endParaRPr lang="en-US"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endParaRPr>
          </a:p>
        </p:txBody>
      </p:sp>
      <p:sp>
        <p:nvSpPr>
          <p:cNvPr id="3" name="Content Placeholder 2"/>
          <p:cNvSpPr>
            <a:spLocks noGrp="1"/>
          </p:cNvSpPr>
          <p:nvPr>
            <p:ph idx="1"/>
          </p:nvPr>
        </p:nvSpPr>
        <p:spPr/>
        <p:txBody>
          <a:bodyPr>
            <a:normAutofit/>
          </a:bodyPr>
          <a:lstStyle/>
          <a:p>
            <a:r>
              <a:rPr lang="en-US" sz="4000" b="1" i="1" cap="all" dirty="0" smtClean="0">
                <a:ln w="9000" cmpd="sng">
                  <a:solidFill>
                    <a:schemeClr val="accent4">
                      <a:shade val="50000"/>
                      <a:satMod val="120000"/>
                    </a:schemeClr>
                  </a:solidFill>
                  <a:prstDash val="solid"/>
                </a:ln>
                <a:effectLst>
                  <a:reflection blurRad="12700" stA="28000" endPos="45000" dist="1000" dir="5400000" sy="-100000" algn="bl" rotWithShape="0"/>
                </a:effectLst>
              </a:rPr>
              <a:t>Do you know those hand warmers! While the hand warmers are sewed in to the gloves so your hands will stay warm. The he more you move the warmer the gloves</a:t>
            </a:r>
            <a:endParaRPr lang="en-US" sz="4000" b="1" i="1" cap="all" dirty="0">
              <a:ln w="9000" cmpd="sng">
                <a:solidFill>
                  <a:schemeClr val="accent4">
                    <a:shade val="50000"/>
                    <a:satMod val="120000"/>
                  </a:schemeClr>
                </a:solidFill>
                <a:prstDash val="solid"/>
              </a:ln>
              <a:effectLst>
                <a:reflection blurRad="12700" stA="28000" endPos="45000" dist="1000" dir="5400000" sy="-100000" algn="bl" rotWithShape="0"/>
              </a:effectLst>
            </a:endParaRPr>
          </a:p>
        </p:txBody>
      </p:sp>
    </p:spTree>
    <p:extLst>
      <p:ext uri="{BB962C8B-B14F-4D97-AF65-F5344CB8AC3E}">
        <p14:creationId xmlns:p14="http://schemas.microsoft.com/office/powerpoint/2010/main" val="1471963894"/>
      </p:ext>
    </p:extLst>
  </p:cSld>
  <p:clrMapOvr>
    <a:masterClrMapping/>
  </p:clrMapOvr>
  <mc:AlternateContent xmlns:mc="http://schemas.openxmlformats.org/markup-compatibility/2006" xmlns:p14="http://schemas.microsoft.com/office/powerpoint/2010/main">
    <mc:Choice Requires="p14">
      <p:transition spd="slow" p14:dur="1600">
        <p:blinds/>
      </p:transition>
    </mc:Choice>
    <mc:Fallback xmlns="">
      <p:transition xmlns:p14="http://schemas.microsoft.com/office/powerpoint/2010/main" spd="slow">
        <p:blinds/>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4660" b="1" u="sng"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How they help </a:t>
            </a:r>
            <a:r>
              <a:rPr lang="en-US" sz="4660" b="1" u="sng"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you play hockey</a:t>
            </a:r>
            <a:endParaRPr lang="en-US" sz="4660" b="1" u="sng"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endParaRPr>
          </a:p>
        </p:txBody>
      </p:sp>
      <p:sp>
        <p:nvSpPr>
          <p:cNvPr id="3" name="Content Placeholder 2"/>
          <p:cNvSpPr>
            <a:spLocks noGrp="1"/>
          </p:cNvSpPr>
          <p:nvPr>
            <p:ph idx="1"/>
          </p:nvPr>
        </p:nvSpPr>
        <p:spPr/>
        <p:txBody>
          <a:bodyPr>
            <a:normAutofit/>
          </a:bodyPr>
          <a:lstStyle/>
          <a:p>
            <a:r>
              <a:rPr lang="en-US" sz="4800" i="1" dirty="0" smtClean="0"/>
              <a:t>it makes your shot a lot faster &amp; </a:t>
            </a:r>
            <a:r>
              <a:rPr lang="en-US" sz="4800" i="1" dirty="0" err="1" smtClean="0"/>
              <a:t>stonger</a:t>
            </a:r>
            <a:r>
              <a:rPr lang="en-US" sz="4800" i="1" dirty="0" smtClean="0"/>
              <a:t>. Because your hands are not cold.</a:t>
            </a:r>
            <a:r>
              <a:rPr lang="en-US" sz="4800" i="1" dirty="0" smtClean="0"/>
              <a:t> </a:t>
            </a:r>
            <a:endParaRPr lang="en-US" sz="4800" i="1" dirty="0"/>
          </a:p>
        </p:txBody>
      </p:sp>
    </p:spTree>
    <p:extLst>
      <p:ext uri="{BB962C8B-B14F-4D97-AF65-F5344CB8AC3E}">
        <p14:creationId xmlns:p14="http://schemas.microsoft.com/office/powerpoint/2010/main" val="3462706076"/>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xmlns:p14="http://schemas.microsoft.com/office/powerpoint/2010/main" spd="slow">
        <p:checker/>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a:ln>
            <a:solidFill>
              <a:srgbClr val="4F81BD"/>
            </a:solidFill>
          </a:ln>
        </p:spPr>
        <p:txBody>
          <a:bodyPr/>
          <a:lstStyle/>
          <a:p>
            <a:r>
              <a:rPr lang="en-US" dirty="0" smtClean="0">
                <a:solidFill>
                  <a:srgbClr val="3366FF"/>
                </a:solidFill>
              </a:rPr>
              <a:t>B</a:t>
            </a:r>
            <a:r>
              <a:rPr lang="en-US" dirty="0" smtClean="0">
                <a:solidFill>
                  <a:srgbClr val="FF6600"/>
                </a:solidFill>
              </a:rPr>
              <a:t>y</a:t>
            </a:r>
            <a:r>
              <a:rPr lang="en-US" dirty="0" smtClean="0"/>
              <a:t> </a:t>
            </a:r>
            <a:r>
              <a:rPr lang="en-US" dirty="0" smtClean="0">
                <a:solidFill>
                  <a:srgbClr val="3366FF"/>
                </a:solidFill>
              </a:rPr>
              <a:t>S</a:t>
            </a:r>
            <a:r>
              <a:rPr lang="en-US" dirty="0" smtClean="0">
                <a:solidFill>
                  <a:srgbClr val="FF6600"/>
                </a:solidFill>
              </a:rPr>
              <a:t>a</a:t>
            </a:r>
            <a:r>
              <a:rPr lang="en-US" dirty="0" smtClean="0">
                <a:solidFill>
                  <a:srgbClr val="3366FF"/>
                </a:solidFill>
              </a:rPr>
              <a:t>m</a:t>
            </a:r>
            <a:r>
              <a:rPr lang="en-US" dirty="0" smtClean="0"/>
              <a:t> </a:t>
            </a:r>
            <a:r>
              <a:rPr lang="en-US" dirty="0" smtClean="0">
                <a:solidFill>
                  <a:srgbClr val="FF6600"/>
                </a:solidFill>
              </a:rPr>
              <a:t>a</a:t>
            </a:r>
            <a:r>
              <a:rPr lang="en-US" dirty="0" smtClean="0">
                <a:solidFill>
                  <a:srgbClr val="3366FF"/>
                </a:solidFill>
              </a:rPr>
              <a:t>n</a:t>
            </a:r>
            <a:r>
              <a:rPr lang="en-US" dirty="0" smtClean="0">
                <a:solidFill>
                  <a:srgbClr val="FF6600"/>
                </a:solidFill>
              </a:rPr>
              <a:t>d</a:t>
            </a:r>
            <a:r>
              <a:rPr lang="en-US" dirty="0" smtClean="0">
                <a:solidFill>
                  <a:srgbClr val="3366FF"/>
                </a:solidFill>
              </a:rPr>
              <a:t> N</a:t>
            </a:r>
            <a:r>
              <a:rPr lang="en-US" dirty="0" smtClean="0">
                <a:solidFill>
                  <a:srgbClr val="FF6600"/>
                </a:solidFill>
              </a:rPr>
              <a:t>o</a:t>
            </a:r>
            <a:r>
              <a:rPr lang="en-US" dirty="0" smtClean="0">
                <a:solidFill>
                  <a:srgbClr val="3366FF"/>
                </a:solidFill>
              </a:rPr>
              <a:t>a</a:t>
            </a:r>
            <a:r>
              <a:rPr lang="en-US" dirty="0" smtClean="0">
                <a:solidFill>
                  <a:srgbClr val="FF6600"/>
                </a:solidFill>
              </a:rPr>
              <a:t>h!</a:t>
            </a:r>
            <a:r>
              <a:rPr lang="en-US" dirty="0" smtClean="0">
                <a:solidFill>
                  <a:srgbClr val="0000FF"/>
                </a:solidFill>
              </a:rPr>
              <a:t>!</a:t>
            </a:r>
            <a:r>
              <a:rPr lang="en-US" dirty="0" smtClean="0">
                <a:solidFill>
                  <a:srgbClr val="FF6600"/>
                </a:solidFill>
              </a:rPr>
              <a:t>!</a:t>
            </a:r>
            <a:r>
              <a:rPr lang="en-US" dirty="0" smtClean="0">
                <a:solidFill>
                  <a:srgbClr val="3366FF"/>
                </a:solidFill>
              </a:rPr>
              <a:t> </a:t>
            </a:r>
            <a:endParaRPr lang="en-US" dirty="0">
              <a:solidFill>
                <a:srgbClr val="3366FF"/>
              </a:solidFill>
            </a:endParaRPr>
          </a:p>
        </p:txBody>
      </p:sp>
      <p:pic>
        <p:nvPicPr>
          <p:cNvPr id="6" name="Content Placeholder 5" descr="Photo on 2016-05-27 at 9.39 AM 2.jpg"/>
          <p:cNvPicPr>
            <a:picLocks noGrp="1" noChangeAspect="1"/>
          </p:cNvPicPr>
          <p:nvPr>
            <p:ph idx="1"/>
          </p:nvPr>
        </p:nvPicPr>
        <p:blipFill>
          <a:blip r:embed="rId3">
            <a:extLst>
              <a:ext uri="{28A0092B-C50C-407E-A947-70E740481C1C}">
                <a14:useLocalDpi xmlns:a14="http://schemas.microsoft.com/office/drawing/2010/main" val="0"/>
              </a:ext>
            </a:extLst>
          </a:blip>
          <a:srcRect t="8753" b="8753"/>
          <a:stretch>
            <a:fillRect/>
          </a:stretch>
        </p:blipFill>
        <p:spPr/>
      </p:pic>
    </p:spTree>
    <p:extLst>
      <p:ext uri="{BB962C8B-B14F-4D97-AF65-F5344CB8AC3E}">
        <p14:creationId xmlns:p14="http://schemas.microsoft.com/office/powerpoint/2010/main" val="4093978517"/>
      </p:ext>
    </p:extLst>
  </p:cSld>
  <p:clrMapOvr>
    <a:masterClrMapping/>
  </p:clrMapOvr>
  <p:transition xmlns:p14="http://schemas.microsoft.com/office/powerpoint/2010/main" spd="slow">
    <p:wipe dir="d"/>
    <p:sndAc>
      <p:stSnd>
        <p:snd r:embed="rId2" name="Cash Register"/>
      </p:stSnd>
    </p:sndAc>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138</TotalTime>
  <Words>111</Words>
  <Application>Microsoft Macintosh PowerPoint</Application>
  <PresentationFormat>On-screen Show (4:3)</PresentationFormat>
  <Paragraphs>9</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Black</vt:lpstr>
      <vt:lpstr>Heated hockey gloves </vt:lpstr>
      <vt:lpstr>why you should buy them </vt:lpstr>
      <vt:lpstr>How they work </vt:lpstr>
      <vt:lpstr>How they help you play hockey</vt:lpstr>
      <vt:lpstr>By Sam and Noah!!!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Heated hockey gloves </dc:title>
  <dc:creator>esfsdf</dc:creator>
  <cp:lastModifiedBy>esfsdf</cp:lastModifiedBy>
  <cp:revision>13</cp:revision>
  <dcterms:created xsi:type="dcterms:W3CDTF">2016-05-24T12:42:35Z</dcterms:created>
  <dcterms:modified xsi:type="dcterms:W3CDTF">2016-05-27T12:51:23Z</dcterms:modified>
</cp:coreProperties>
</file>